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0FA76E2-1F5A-4A9C-BEC2-8863118815E4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E67D18-B47A-4A3B-A846-C5C300E75ACF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4734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F06CD77-1F63-4B4E-A617-EDED6EE216E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8659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A8CF8B2-1CAC-42DB-AA14-9F7391CC32D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3950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CD3999-BD4C-4842-81A2-95139469AAB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878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5144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831238-BF48-4DB3-932B-4520EF054F1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668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B6AAB6-2EDF-4308-8C6E-C0960C8D532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056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A50D4A-1780-4AD8-B12B-F4F3AC6F03A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8580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50615C7-270D-48A2-BE82-E9EF8B34EB1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3937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C83E85-EC94-400F-87D6-EC62F3F3C80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418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42405F-C32C-48BC-8720-10E920C17ED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6572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A71B9B-BA1B-497F-BFC5-DDF1C9AA9FA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5729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 sought the Lord, and afterward I knew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he moved my soul to seek him, seeking me;</a:t>
            </a:r>
            <a:endParaRPr lang="en-NZ" dirty="0"/>
          </a:p>
          <a:p>
            <a:r>
              <a:rPr lang="en-GB" dirty="0"/>
              <a:t>	it was not I that found, O Saviour true;</a:t>
            </a:r>
            <a:endParaRPr lang="en-NZ" dirty="0"/>
          </a:p>
          <a:p>
            <a:r>
              <a:rPr lang="en-GB" dirty="0"/>
              <a:t>		no, I was found, was found of thee.</a:t>
            </a:r>
            <a:endParaRPr lang="en-NZ" dirty="0"/>
          </a:p>
          <a:p>
            <a:r>
              <a:rPr lang="en-GB" dirty="0"/>
              <a:t>	It was not I that found, O Saviour true;</a:t>
            </a:r>
            <a:endParaRPr lang="en-NZ" dirty="0"/>
          </a:p>
          <a:p>
            <a:r>
              <a:rPr lang="en-GB" dirty="0"/>
              <a:t>		no, I was found, was found of thee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440]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Thou didst reach forth thy hand and mine </a:t>
            </a:r>
            <a:r>
              <a:rPr lang="en-GB" dirty="0" smtClean="0"/>
              <a:t>	enfold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I walked and sank not on the storm-vexed </a:t>
            </a:r>
            <a:r>
              <a:rPr lang="en-GB" dirty="0" smtClean="0"/>
              <a:t>	sea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’twas not so much that I on thee took hold,</a:t>
            </a:r>
            <a:endParaRPr lang="en-NZ" dirty="0"/>
          </a:p>
          <a:p>
            <a:r>
              <a:rPr lang="en-GB" dirty="0"/>
              <a:t>		as thou, dear Lord, on me, on me.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’Twas</a:t>
            </a:r>
            <a:r>
              <a:rPr lang="en-GB" dirty="0"/>
              <a:t> not so much that I on thee took hold,</a:t>
            </a:r>
            <a:endParaRPr lang="en-NZ" dirty="0"/>
          </a:p>
          <a:p>
            <a:r>
              <a:rPr lang="en-GB" dirty="0"/>
              <a:t>		as thou, dear Lord, on me, on me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find, I walk, I love, but O the whole</a:t>
            </a:r>
            <a:endParaRPr lang="en-NZ" dirty="0"/>
          </a:p>
          <a:p>
            <a:r>
              <a:rPr lang="en-GB" dirty="0"/>
              <a:t>		of love is but my answer, Lord, to thee!</a:t>
            </a:r>
            <a:endParaRPr lang="en-NZ" dirty="0"/>
          </a:p>
          <a:p>
            <a:r>
              <a:rPr lang="en-GB" dirty="0"/>
              <a:t>	For thou </a:t>
            </a:r>
            <a:r>
              <a:rPr lang="en-GB" dirty="0" err="1"/>
              <a:t>wert</a:t>
            </a:r>
            <a:r>
              <a:rPr lang="en-GB" dirty="0"/>
              <a:t> long beforehand with my soul;</a:t>
            </a:r>
            <a:endParaRPr lang="en-NZ" dirty="0"/>
          </a:p>
          <a:p>
            <a:r>
              <a:rPr lang="en-GB" dirty="0"/>
              <a:t>		always, always thou </a:t>
            </a:r>
            <a:r>
              <a:rPr lang="en-GB" dirty="0" err="1"/>
              <a:t>lovedst</a:t>
            </a:r>
            <a:r>
              <a:rPr lang="en-GB" dirty="0"/>
              <a:t> me.</a:t>
            </a:r>
            <a:endParaRPr lang="en-NZ" dirty="0"/>
          </a:p>
          <a:p>
            <a:r>
              <a:rPr lang="en-GB" dirty="0"/>
              <a:t>	For thou </a:t>
            </a:r>
            <a:r>
              <a:rPr lang="en-GB" dirty="0" err="1"/>
              <a:t>wert</a:t>
            </a:r>
            <a:r>
              <a:rPr lang="en-GB" dirty="0"/>
              <a:t> long beforehand with my soul;</a:t>
            </a:r>
            <a:endParaRPr lang="en-NZ" dirty="0"/>
          </a:p>
          <a:p>
            <a:r>
              <a:rPr lang="en-GB" dirty="0"/>
              <a:t>		always, always thou </a:t>
            </a:r>
            <a:r>
              <a:rPr lang="en-GB" dirty="0" err="1"/>
              <a:t>lovedst</a:t>
            </a:r>
            <a:r>
              <a:rPr lang="en-GB" dirty="0"/>
              <a:t> 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440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Anonymous, 1878</a:t>
            </a:r>
            <a:endParaRPr lang="en-NZ" sz="1000" dirty="0"/>
          </a:p>
          <a:p>
            <a:pPr algn="r"/>
            <a:r>
              <a:rPr lang="en-GB" sz="1000" dirty="0"/>
              <a:t>Tune: Jean Sibelius, 1899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29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2014-03-05T08:08:11Z</dcterms:created>
  <dcterms:modified xsi:type="dcterms:W3CDTF">2014-03-05T08:09:34Z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